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fr-M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8889" autoAdjust="0"/>
  </p:normalViewPr>
  <p:slideViewPr>
    <p:cSldViewPr snapToGrid="0">
      <p:cViewPr varScale="1">
        <p:scale>
          <a:sx n="56" d="100"/>
          <a:sy n="56" d="100"/>
        </p:scale>
        <p:origin x="26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83784-540F-46EF-B331-6DA259CCF5C4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G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8D03A-A366-4386-9A92-6BF6FF81FB70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712151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776101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Advertise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: l’adresse d’</a:t>
            </a:r>
            <a:r>
              <a:rPr lang="fr-FR" dirty="0" err="1"/>
              <a:t>ecoute</a:t>
            </a:r>
            <a:r>
              <a:rPr lang="fr-FR" dirty="0"/>
              <a:t> (avec plusieurs interface , il faut </a:t>
            </a:r>
            <a:r>
              <a:rPr lang="fr-FR" dirty="0" err="1"/>
              <a:t>specifier</a:t>
            </a:r>
            <a:r>
              <a:rPr lang="fr-FR" dirty="0"/>
              <a:t> ce paramètre)</a:t>
            </a:r>
          </a:p>
          <a:p>
            <a:r>
              <a:rPr lang="fr-FR" dirty="0" err="1"/>
              <a:t>Listen-addresse</a:t>
            </a:r>
            <a:r>
              <a:rPr lang="fr-FR" dirty="0"/>
              <a:t> :pour </a:t>
            </a:r>
            <a:r>
              <a:rPr lang="fr-FR" dirty="0" err="1"/>
              <a:t>ecouter</a:t>
            </a:r>
            <a:r>
              <a:rPr lang="fr-FR" dirty="0"/>
              <a:t> et pour voir l’interface graphique de gestion pour docker </a:t>
            </a:r>
            <a:r>
              <a:rPr lang="fr-FR" dirty="0" err="1"/>
              <a:t>swarm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vous pouvez utiliser 0.0.0.0 pour </a:t>
            </a:r>
            <a:r>
              <a:rPr lang="fr-FR" dirty="0" err="1">
                <a:sym typeface="Wingdings" panose="05000000000000000000" pitchFamily="2" charset="2"/>
              </a:rPr>
              <a:t>acceder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swarm</a:t>
            </a:r>
            <a:r>
              <a:rPr lang="fr-FR" dirty="0">
                <a:sym typeface="Wingdings" panose="05000000000000000000" pitchFamily="2" charset="2"/>
              </a:rPr>
              <a:t> de l’</a:t>
            </a:r>
            <a:r>
              <a:rPr lang="fr-FR" dirty="0" err="1">
                <a:sym typeface="Wingdings" panose="05000000000000000000" pitchFamily="2" charset="2"/>
              </a:rPr>
              <a:t>exterieur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Docker </a:t>
            </a:r>
            <a:r>
              <a:rPr lang="fr-FR" dirty="0" err="1">
                <a:sym typeface="Wingdings" panose="05000000000000000000" pitchFamily="2" charset="2"/>
              </a:rPr>
              <a:t>swam</a:t>
            </a:r>
            <a:r>
              <a:rPr lang="fr-FR" dirty="0">
                <a:sym typeface="Wingdings" panose="05000000000000000000" pitchFamily="2" charset="2"/>
              </a:rPr>
              <a:t> init -&gt; docker </a:t>
            </a:r>
            <a:r>
              <a:rPr lang="fr-FR" dirty="0" err="1">
                <a:sym typeface="Wingdings" panose="05000000000000000000" pitchFamily="2" charset="2"/>
              </a:rPr>
              <a:t>swarm</a:t>
            </a:r>
            <a:r>
              <a:rPr lang="fr-FR" dirty="0">
                <a:sym typeface="Wingdings" panose="05000000000000000000" pitchFamily="2" charset="2"/>
              </a:rPr>
              <a:t> manager avec un </a:t>
            </a:r>
            <a:r>
              <a:rPr lang="fr-FR" dirty="0" err="1">
                <a:sym typeface="Wingdings" panose="05000000000000000000" pitchFamily="2" charset="2"/>
              </a:rPr>
              <a:t>token</a:t>
            </a:r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13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25255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14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3775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15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80566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16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098577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18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15009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19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40067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20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261813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21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641371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22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83045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23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441460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25089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24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271913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25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111499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26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621176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29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496474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30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21553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31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670535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34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4247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36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118017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38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725541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40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26992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959517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59963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687741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9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607047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Qu’est ce que docker </a:t>
            </a:r>
            <a:r>
              <a:rPr lang="fr-FR" dirty="0" err="1"/>
              <a:t>swarm</a:t>
            </a:r>
            <a:r>
              <a:rPr lang="fr-FR" dirty="0"/>
              <a:t> permet de faire : combiner les host (docker engine) </a:t>
            </a:r>
          </a:p>
          <a:p>
            <a:endParaRPr lang="fr-FR" dirty="0"/>
          </a:p>
          <a:p>
            <a:r>
              <a:rPr lang="fr-FR" dirty="0"/>
              <a:t>Globalement les problèmes classiques des systèmes distribués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10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15040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premier c’est le manager et les autres des </a:t>
            </a:r>
            <a:r>
              <a:rPr lang="fr-FR" dirty="0" err="1"/>
              <a:t>workers</a:t>
            </a:r>
            <a:endParaRPr lang="fr-FR" dirty="0"/>
          </a:p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11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557339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8D03A-A366-4386-9A92-6BF6FF81FB70}" type="slidenum">
              <a:rPr lang="fr-MG" smtClean="0"/>
              <a:t>12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18898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92F115-4CEB-4DFE-ABB2-FC6074380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524127-6EC2-4A36-9EE2-AA6F5A1C7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A42A54-57A4-495B-B065-E18E3A1E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CCD1D-5497-4CA8-A5AF-965409A7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788B28-6CDD-479F-A8C9-DC247D91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65349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87BB56-7AB8-413A-BD56-6EBE99CA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E9B28B-C297-4284-905E-11DAB3EBF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6D0DD-FF47-4398-8F39-B72C285D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6EA632-CD05-484A-80EB-FDD0BC09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DDDB83-37A1-4F65-8660-10E483DE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98256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D38709-C7B5-4460-A6BE-9C9987A22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35A63D-E7C8-43D0-AA4D-664320237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1F46E-D585-4BF0-A5A1-37C0BFA3C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FDD17C-A5A0-4C79-AC5C-B3B702AA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0C364A-F199-42DC-A076-5F8DA2B8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44471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8EF683-BBD2-43CD-9C0A-C6A83BE1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FC7630-D663-4BB7-B72F-6233E55E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C5888B-4937-46D5-B8A5-257FB393A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0C6294-8CE2-4243-9512-901438CC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F3A916-B310-4737-AA52-D698A489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118135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545C8-B1AB-4E61-8966-406AB644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83EFA-593D-46A2-93B8-354720304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708FE4-AA6A-4A1C-9E14-B18312C5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036CF0-5F25-4A17-AD89-4F03B5C65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A7B568-8C4E-40AB-84F6-A421927E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2728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8C7995-EEFA-469F-BBE5-309114C0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1BE8F2-95D3-4D52-8FFA-F637D788C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214A37-2281-4A6D-98E8-251CBF7A1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219D38-DF42-48C8-8663-4E067CEA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72EFD9-1861-41CF-B9C4-9FD3322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3B6236-E6D9-4663-B69D-2AAC2510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00281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015D1-110C-4EDC-A98E-385A4FD9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A99EA6-4ABE-40D2-B4C0-562DAA58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DA158E-CACE-4883-804C-D2E39AC4C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40A55B-5DA6-47CC-988C-D7C3C696E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A48E299-E823-4A40-9782-C9E7F54112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2065F1C-E24F-47CA-9124-EB5425E8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6021E30-AB05-4156-87DD-EDADD4F1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79A8E6-AE33-49A8-92DE-5CE90E12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4583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746AA-A51F-4CB1-B980-0DC3F6DE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9733D9-4E1F-4FCE-AF3A-52304A5A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C82CC0-8880-46E0-B315-08396C8D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F2924A-574D-44F6-811B-A94ACEE7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6379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4B8CD9-2DD1-4F94-95D0-C3CA1A89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500197-6178-462D-A003-B1250EF3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5A8EF6-FE61-4FDF-992E-7D5D2EE8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75814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42A5C1-7A13-4A09-8F0C-20B1F158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5DCDFB-BCAB-416A-AE9E-BBE202C2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54E214-E184-4FFD-A48A-5238771FB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85A4FA-8091-4333-82AF-F4A897EC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BD9FB6-FA1B-443C-B8CB-17452B06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D231DB-CBB6-4145-A4C2-BBDCB795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4008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36400-8847-4511-9B44-4438582A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2A7DE0F-8B3C-4EFC-963E-11DF68884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AAD744-8A61-4831-AEB5-BFA20E68C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928310-3A44-4200-8520-84DF622D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9CF0B0-BD75-4A85-942C-3EC97E815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EF60F5-07D2-439B-9040-A5304EAC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86709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BBC58DE-F63A-44BE-8FB4-A1CA6D07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F48458-9F8D-4C99-A080-8058055A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EDCE33-0455-4771-94E4-19DD0B5BC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9A4F-FB76-4119-ADD5-FA8736EC8B4B}" type="datetimeFigureOut">
              <a:rPr lang="fr-MG" smtClean="0"/>
              <a:t>28/04/2025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8C6690-82BD-42B9-8A70-B54594014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10EF6C-47E1-4D49-82AC-0830EDFD8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151C5-3CD5-4A87-870E-C0C5492696B7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6961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M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AE2E0-B071-44F6-8BCE-1580504EF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475646-8386-4662-8930-43CA1BE8C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8D07D5-D0B7-4BDA-8727-6FC0E31C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9" y="657609"/>
            <a:ext cx="12234178" cy="5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1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3316F-5190-425B-97DD-16D8D005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04717-C1C1-4670-A863-F42F00265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23FE90-BE9C-4893-BBE2-F3E3F92BB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161"/>
            <a:ext cx="12192000" cy="65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3316F-5190-425B-97DD-16D8D005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04717-C1C1-4670-A863-F42F00265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A06720-1C23-42C4-BC80-4EF2E0E43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7963"/>
            <a:ext cx="12192000" cy="66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98BF8-4549-4230-B1B9-EB79334E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3DE527-7548-4754-8F89-914C715C0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7FE1EB-873C-4D4B-89A8-F402BE6A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34"/>
            <a:ext cx="12192000" cy="66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2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A7BE7-C264-46A3-A030-723EF551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2CF879-8DE8-499B-9011-05D5C80EC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95BBE5-C8EF-4318-8DE7-B5706161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65921"/>
            <a:ext cx="12192000" cy="68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45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5D260-0590-4201-80A9-D99C5749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7A155D-A234-4B85-AF66-29F66F53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FB8D7F-13D6-4394-ACC2-35FA12A5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725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6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5D260-0590-4201-80A9-D99C5749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7A155D-A234-4B85-AF66-29F66F53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492DFC-69CE-46B8-8002-E9DEB5E8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5407"/>
            <a:ext cx="12192000" cy="69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5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95650-5644-45BB-84EA-FA935D3A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141CCA-71C6-4D25-A8AB-53EFD77F7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75A244-9364-4134-9EC8-87537CD02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"/>
          <a:stretch/>
        </p:blipFill>
        <p:spPr>
          <a:xfrm>
            <a:off x="0" y="-33884"/>
            <a:ext cx="12192000" cy="685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6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0B7EC-E00B-4192-B095-DB43BE9F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493656-47C0-47BB-A0FD-57D92D14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950292-4FBB-4699-8F29-0118385C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4419"/>
            <a:ext cx="12192000" cy="69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03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16995-688D-4272-B87A-1F64D6CD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EB200A-1366-4890-A549-B8D0965E2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F7F157-AD4B-476B-9EF4-B94184E5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4213"/>
            <a:ext cx="12192000" cy="68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8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16995-688D-4272-B87A-1F64D6CD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EB200A-1366-4890-A549-B8D0965E2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F7F157-AD4B-476B-9EF4-B94184E5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4213"/>
            <a:ext cx="12192000" cy="68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3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F2A82-1714-41A9-BDA0-69753CBA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86B976-7904-4D70-9F5E-F450F422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A440B5-DC76-4345-A09D-29B6B6B8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037"/>
            <a:ext cx="12216809" cy="50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38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9906A-FF38-4C2E-A97F-F9090C5A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639A8B-E97E-40C7-BF4B-9C2698967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3D1955-9DB8-4687-8D4E-B16988E1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809"/>
            <a:ext cx="12192000" cy="69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13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880ACC-5378-40E6-924F-7353F796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883492-0FBE-468B-A33C-A1DC14C1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8C5D3A-2BD5-4EDC-BE7C-4C767703B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21911"/>
            <a:ext cx="12192000" cy="68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3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172D4C-2A0D-49D1-9A46-22DF2DF3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6C03C3-610D-4885-A74F-12058C67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DDBBC1-3360-4A58-B546-3C8EE85A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2000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1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DF01F-5DDC-4E3A-8352-070A0C22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5CBC40-D938-4557-BD6B-11719CB56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15B0DD-E2A7-451E-B351-EE9738FF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50"/>
            <a:ext cx="12192000" cy="68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10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2D675-06DE-4221-BA95-8006F55C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452442-3A84-486D-AEB1-0ACE70DF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28094A-6AB1-4D2F-9960-C7D07BFF1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3387"/>
            <a:ext cx="12192000" cy="6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63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E7910-493A-4A90-A691-506D39F7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E5CD50-4DA0-48C7-88A8-ADC3BCC7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42877D-2376-4EE6-8010-F9359887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5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E4446-22B4-455F-9F37-4877D5034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65B6AC-4CA2-4640-930D-0FF6AFED7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3EAF1B-ED1F-4C77-88DE-32CACC4E0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658" y="1"/>
            <a:ext cx="12287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C4E183-30C0-4D2F-8B7B-9FEE75C6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4BF487-A702-4F32-A124-83C2D87B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E19E82-2E38-40C8-9A57-D869DB85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98"/>
            <a:ext cx="12192000" cy="67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84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C9AFF-131D-4295-980B-34DD47DE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C17517-9221-4799-8413-FB4FF1C7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F6F74F-86CD-4A7E-8BD6-BE32A2D0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186"/>
            <a:ext cx="12192000" cy="68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C3C23-7F45-4A29-94AA-92BFDDF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81F50D-0449-4AA3-915C-2B3927C55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044B99-4108-4A2B-9361-C78B203D4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87"/>
            <a:ext cx="12192000" cy="68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8B496-8120-4E52-856D-6970ECAA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09F5FC-16D9-472D-90B9-E89BEB838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501C1C-24C1-4EDE-832D-96869B781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863"/>
            <a:ext cx="12192000" cy="6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0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84133-D7A0-48B8-8411-FBEE5B01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225231-CBF4-45E5-82F8-7BFCEA055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DC3D3F-8454-4F25-A183-390E7A1B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00012"/>
            <a:ext cx="119443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9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FB879-A33A-4D44-A1BB-A85B95AF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A815B8-482F-4C05-83C6-A13153628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1DC0A1-085D-406F-8A83-B5CE514E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7548"/>
            <a:ext cx="12192000" cy="687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12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33A0A-BD20-4941-91BF-0C6002C6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151BA1-5D6A-4C21-AC72-D087D3B00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7D27B2-57AC-4111-85AD-E34A33601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57"/>
            <a:ext cx="12192000" cy="67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21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9EAC88-1BA2-45E0-A528-493DB63B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E1A33-AF48-4C24-BD06-2971A7834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AD7120-72FF-46B1-8D4C-F9E0A4A9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28587"/>
            <a:ext cx="117633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34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EB5D4-BB0F-44A9-B08E-8ADB94F36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01FAB2-D2CB-42B9-B74B-CFB89B6D0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EE1964-43B0-474E-81BE-8D9623B4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449"/>
            <a:ext cx="12192000" cy="69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34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5B7BD-9D2A-4496-AE38-6C684A32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BE3D37-AA08-4C2E-8908-73CB7366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152FAF-0B0C-41D7-BF65-7C03BBE3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0012"/>
            <a:ext cx="116871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6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AD3C9-76B6-49B1-B32B-BB3CEA75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FEB2DE-F525-4D72-90D3-52460FE1E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ACDF84-FED6-42FD-9F38-D6483928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653"/>
            <a:ext cx="12192000" cy="68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2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7077-5F7D-4C37-9D52-72C60578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90738-C425-487C-B9BF-A044B65DF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DD4A0F-ED05-46FD-9DAF-92977053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769"/>
            <a:ext cx="12192000" cy="6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34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F2B3A2-1DF9-4859-984C-E7765EF8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4596B8-AB49-496F-9647-1BBC170FE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DEC246-2671-45AB-878C-21533262E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6" y="109537"/>
            <a:ext cx="11933208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4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63B4E-8232-44A8-A989-B8029936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5AF87B-A85C-4B60-8D77-1CFAF9950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3A3FDC-4572-45BD-B78A-64D9C43A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201"/>
            <a:ext cx="12192000" cy="67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5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61302-1FDF-4C7C-9E4B-659DAFDC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275B00-CB71-449E-B849-7F9246BE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2B1418-1C30-4E69-BB4A-FA9B4344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9079"/>
            <a:ext cx="12192000" cy="67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04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B1DDE-69B0-4596-9D6E-079D4018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0BA2B-0664-4FDF-B6C7-B298D80D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592197-0E0B-47B6-B5FE-CDD35FA1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23" y="-17252"/>
            <a:ext cx="12245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6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7F8EF-D17C-4A28-BB89-9C0F857C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3822AF-3269-4A2B-A446-36EB3FED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6015F8-1602-4D03-8B70-2327C8CC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573" y="-17253"/>
            <a:ext cx="12290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0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01816-E08F-4E89-9D61-49AC1B61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18E9A6-73BC-4935-BC88-D685E14B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2C00DA-3E96-4A92-92A5-3DAC0400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6501"/>
            <a:ext cx="12192000" cy="67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FA023-F942-4BFF-B1A5-1DE9BCBE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C7C60E-F918-4B18-B19F-4DB80C0ED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34C59C-253D-4BD3-B424-308B90B8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9075"/>
            <a:ext cx="12192000" cy="64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E7B23-8129-4D94-80D3-A371438A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524B5A-50F2-467C-8CE9-8C56726FB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D0E780-B3EC-4871-B16A-CE56FEEC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89"/>
            <a:ext cx="12192000" cy="65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4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54577-48DB-4E6A-B6CF-16F70BF7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2A45D0-1A15-4154-B9AB-512D7A5FA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89CE49-6F39-46BD-8FF1-A1DDFD97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15"/>
            <a:ext cx="12192000" cy="66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9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E1865-9610-4A47-A0B4-68F7AFAF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648E7-94A6-46C5-B221-B0B8E333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E4CAF4-160E-4E63-B0DA-1DB8DB7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32"/>
            <a:ext cx="12215004" cy="66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795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112</Words>
  <Application>Microsoft Office PowerPoint</Application>
  <PresentationFormat>Grand écran</PresentationFormat>
  <Paragraphs>38</Paragraphs>
  <Slides>41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</dc:creator>
  <cp:lastModifiedBy>pi</cp:lastModifiedBy>
  <cp:revision>48</cp:revision>
  <dcterms:created xsi:type="dcterms:W3CDTF">2025-04-28T00:45:25Z</dcterms:created>
  <dcterms:modified xsi:type="dcterms:W3CDTF">2025-04-28T02:16:42Z</dcterms:modified>
</cp:coreProperties>
</file>